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</a:t>
            </a:r>
            <a:r>
              <a:rPr lang="ru-RU" sz="1500" i="1" dirty="0" smtClean="0"/>
              <a:t>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145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Абрамович Людмила Владимировна</cp:lastModifiedBy>
  <cp:revision>387</cp:revision>
  <dcterms:created xsi:type="dcterms:W3CDTF">2024-07-24T10:48:12Z</dcterms:created>
  <dcterms:modified xsi:type="dcterms:W3CDTF">2026-05-22T07:50:29Z</dcterms:modified>
</cp:coreProperties>
</file>